
<file path=[Content_Types].xml><?xml version="1.0" encoding="utf-8"?>
<Types xmlns="http://schemas.openxmlformats.org/package/2006/content-types">
  <Default Extension="bin" ContentType="application/vnd.ms-office.activeX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571"/>
    <a:srgbClr val="488BB8"/>
    <a:srgbClr val="386C90"/>
    <a:srgbClr val="F3FBFF"/>
    <a:srgbClr val="FFFFFF"/>
    <a:srgbClr val="F6F6F6"/>
    <a:srgbClr val="C8E4F9"/>
    <a:srgbClr val="7993C3"/>
    <a:srgbClr val="6D89BD"/>
    <a:srgbClr val="638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80" d="100"/>
          <a:sy n="80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79176FB0-B7F2-11CE-97EF-00AA006D2776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79176FB0-B7F2-11CE-97EF-00AA006D2776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7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8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5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9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9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F921-DBC9-497C-AD81-08BE261047E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3E32C-B2B8-480F-AAD2-A0DE287D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95139" y="579120"/>
            <a:ext cx="4114800" cy="43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9011" y="3067614"/>
            <a:ext cx="740795" cy="74079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16200000">
            <a:off x="7796976" y="2273762"/>
            <a:ext cx="1346561" cy="1666080"/>
            <a:chOff x="2147342" y="1780881"/>
            <a:chExt cx="1346561" cy="1666080"/>
          </a:xfrm>
        </p:grpSpPr>
        <p:sp>
          <p:nvSpPr>
            <p:cNvPr id="41" name="Flowchart: Alternate Process 40"/>
            <p:cNvSpPr/>
            <p:nvPr/>
          </p:nvSpPr>
          <p:spPr>
            <a:xfrm>
              <a:off x="2288511" y="1780881"/>
              <a:ext cx="1073814" cy="1538586"/>
            </a:xfrm>
            <a:prstGeom prst="flowChartAlternateProcess">
              <a:avLst/>
            </a:prstGeom>
            <a:solidFill>
              <a:srgbClr val="469EE6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147342" y="2081441"/>
              <a:ext cx="1346561" cy="1365520"/>
              <a:chOff x="2147342" y="2081441"/>
              <a:chExt cx="1346561" cy="1365520"/>
            </a:xfrm>
          </p:grpSpPr>
          <p:sp>
            <p:nvSpPr>
              <p:cNvPr id="25" name="Flowchart: Terminator 24"/>
              <p:cNvSpPr/>
              <p:nvPr/>
            </p:nvSpPr>
            <p:spPr>
              <a:xfrm rot="5400000">
                <a:off x="2767965" y="2549997"/>
                <a:ext cx="1188720" cy="263157"/>
              </a:xfrm>
              <a:prstGeom prst="flowChartTerminator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7" name="Flowchart: Terminator 6"/>
              <p:cNvSpPr/>
              <p:nvPr/>
            </p:nvSpPr>
            <p:spPr>
              <a:xfrm rot="5400000">
                <a:off x="1684561" y="2544222"/>
                <a:ext cx="1188720" cy="263157"/>
              </a:xfrm>
              <a:prstGeom prst="flowChartTerminator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Terminator 8"/>
              <p:cNvSpPr/>
              <p:nvPr/>
            </p:nvSpPr>
            <p:spPr>
              <a:xfrm rot="10800000">
                <a:off x="2216330" y="3191973"/>
                <a:ext cx="1188722" cy="254988"/>
              </a:xfrm>
              <a:prstGeom prst="flowChartTerminator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 rot="16200000">
            <a:off x="7735096" y="4201347"/>
            <a:ext cx="1346561" cy="1666080"/>
            <a:chOff x="2147342" y="1780881"/>
            <a:chExt cx="1346561" cy="1666080"/>
          </a:xfrm>
        </p:grpSpPr>
        <p:sp>
          <p:nvSpPr>
            <p:cNvPr id="11" name="Flowchart: Alternate Process 10"/>
            <p:cNvSpPr/>
            <p:nvPr/>
          </p:nvSpPr>
          <p:spPr>
            <a:xfrm>
              <a:off x="2288511" y="1780881"/>
              <a:ext cx="1073814" cy="1538586"/>
            </a:xfrm>
            <a:prstGeom prst="flowChartAlternateProcess">
              <a:avLst/>
            </a:prstGeom>
            <a:solidFill>
              <a:srgbClr val="F9F55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147342" y="2081441"/>
              <a:ext cx="1346561" cy="1365520"/>
              <a:chOff x="2147342" y="2081441"/>
              <a:chExt cx="1346561" cy="1365520"/>
            </a:xfrm>
          </p:grpSpPr>
          <p:sp>
            <p:nvSpPr>
              <p:cNvPr id="13" name="Flowchart: Terminator 12"/>
              <p:cNvSpPr/>
              <p:nvPr/>
            </p:nvSpPr>
            <p:spPr>
              <a:xfrm rot="5400000">
                <a:off x="2767965" y="2549997"/>
                <a:ext cx="1188720" cy="263157"/>
              </a:xfrm>
              <a:prstGeom prst="flowChartTerminator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" name="Flowchart: Terminator 13"/>
              <p:cNvSpPr/>
              <p:nvPr/>
            </p:nvSpPr>
            <p:spPr>
              <a:xfrm rot="5400000">
                <a:off x="1684561" y="2544222"/>
                <a:ext cx="1188720" cy="263157"/>
              </a:xfrm>
              <a:prstGeom prst="flowChartTerminator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Terminator 14"/>
              <p:cNvSpPr/>
              <p:nvPr/>
            </p:nvSpPr>
            <p:spPr>
              <a:xfrm rot="10800000">
                <a:off x="2216330" y="3191973"/>
                <a:ext cx="1188722" cy="254988"/>
              </a:xfrm>
              <a:prstGeom prst="flowChartTerminator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 rot="16200000">
            <a:off x="7796975" y="322280"/>
            <a:ext cx="1346561" cy="1666080"/>
            <a:chOff x="2147342" y="1780881"/>
            <a:chExt cx="1346561" cy="1666080"/>
          </a:xfrm>
        </p:grpSpPr>
        <p:sp>
          <p:nvSpPr>
            <p:cNvPr id="17" name="Flowchart: Alternate Process 16"/>
            <p:cNvSpPr/>
            <p:nvPr/>
          </p:nvSpPr>
          <p:spPr>
            <a:xfrm>
              <a:off x="2288511" y="1780881"/>
              <a:ext cx="1073814" cy="1538586"/>
            </a:xfrm>
            <a:prstGeom prst="flowChartAlternateProcess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47342" y="2081441"/>
              <a:ext cx="1346561" cy="1365520"/>
              <a:chOff x="2147342" y="2081441"/>
              <a:chExt cx="1346561" cy="1365520"/>
            </a:xfrm>
          </p:grpSpPr>
          <p:sp>
            <p:nvSpPr>
              <p:cNvPr id="19" name="Flowchart: Terminator 18"/>
              <p:cNvSpPr/>
              <p:nvPr/>
            </p:nvSpPr>
            <p:spPr>
              <a:xfrm rot="5400000">
                <a:off x="2767965" y="2549997"/>
                <a:ext cx="1188720" cy="263157"/>
              </a:xfrm>
              <a:prstGeom prst="flowChartTerminato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20" name="Flowchart: Terminator 19"/>
              <p:cNvSpPr/>
              <p:nvPr/>
            </p:nvSpPr>
            <p:spPr>
              <a:xfrm rot="5400000">
                <a:off x="1684561" y="2544222"/>
                <a:ext cx="1188720" cy="263157"/>
              </a:xfrm>
              <a:prstGeom prst="flowChartTerminato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Terminator 20"/>
              <p:cNvSpPr/>
              <p:nvPr/>
            </p:nvSpPr>
            <p:spPr>
              <a:xfrm rot="10800000">
                <a:off x="2216330" y="3191973"/>
                <a:ext cx="1188722" cy="254988"/>
              </a:xfrm>
              <a:prstGeom prst="flowChartTerminato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ontrols>
      <mc:AlternateContent xmlns:mc="http://schemas.openxmlformats.org/markup-compatibility/2006">
        <mc:Choice xmlns:v="urn:schemas-microsoft-com:vml" Requires="v">
          <p:control spid="1026" name="SpinButton1" r:id="rId2" imgW="723960" imgH="628560"/>
        </mc:Choice>
        <mc:Fallback>
          <p:control name="SpinButton1" r:id="rId2" imgW="723960" imgH="628560">
            <p:pic>
              <p:nvPicPr>
                <p:cNvPr id="4" name="SpinButton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31295" y="5991225"/>
                  <a:ext cx="722312" cy="6254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038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2858" y="246742"/>
            <a:ext cx="5675084" cy="5254172"/>
          </a:xfrm>
          <a:prstGeom prst="rect">
            <a:avLst/>
          </a:prstGeom>
          <a:solidFill>
            <a:srgbClr val="2C557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943" y="580571"/>
            <a:ext cx="4194628" cy="41946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-2133601" y="5343698"/>
            <a:ext cx="5857421" cy="1803543"/>
          </a:xfrm>
          <a:prstGeom prst="roundRect">
            <a:avLst>
              <a:gd name="adj" fmla="val 50000"/>
            </a:avLst>
          </a:prstGeom>
          <a:solidFill>
            <a:srgbClr val="2C557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98285" y="325845"/>
            <a:ext cx="10058400" cy="5599176"/>
            <a:chOff x="798285" y="325845"/>
            <a:chExt cx="10058400" cy="55991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85" y="325845"/>
              <a:ext cx="10058400" cy="559917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72457" y="478971"/>
              <a:ext cx="2844800" cy="53702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516742" y="4565650"/>
              <a:ext cx="2844800" cy="594179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555427" y="3410666"/>
              <a:ext cx="1425648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80216" y="4245626"/>
              <a:ext cx="1425648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17825" y="3770729"/>
              <a:ext cx="1425648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464309" y="1016000"/>
              <a:ext cx="1425648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675488" y="2288952"/>
              <a:ext cx="984491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4029" y="478972"/>
              <a:ext cx="1553792" cy="10079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1065" y="3324956"/>
              <a:ext cx="801150" cy="864013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93827" y="1734266"/>
              <a:ext cx="723998" cy="836481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93227" y="2288952"/>
              <a:ext cx="723998" cy="80333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3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1"/>
          <a:stretch/>
        </p:blipFill>
        <p:spPr>
          <a:xfrm>
            <a:off x="1066364" y="627645"/>
            <a:ext cx="10058400" cy="48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52500" y="-1"/>
            <a:ext cx="10058400" cy="7866743"/>
            <a:chOff x="952500" y="0"/>
            <a:chExt cx="10058400" cy="6705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0"/>
              <a:ext cx="10058400" cy="67056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79095" y="4908884"/>
              <a:ext cx="2225842" cy="1118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9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16813" y="0"/>
            <a:ext cx="9958374" cy="6858000"/>
            <a:chOff x="1116813" y="0"/>
            <a:chExt cx="995837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813" y="0"/>
              <a:ext cx="9958374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248229" y="1088571"/>
              <a:ext cx="3062514" cy="1596571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3295476">
              <a:off x="3573108" y="1232884"/>
              <a:ext cx="1211122" cy="811424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79645" y="200931"/>
              <a:ext cx="2350526" cy="391119"/>
            </a:xfrm>
            <a:prstGeom prst="rect">
              <a:avLst/>
            </a:prstGeom>
            <a:solidFill>
              <a:srgbClr val="F3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" y="0"/>
            <a:ext cx="12192000" cy="68445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50263" y="1445558"/>
            <a:ext cx="11564474" cy="3953435"/>
            <a:chOff x="160616" y="1046756"/>
            <a:chExt cx="11564474" cy="3953435"/>
          </a:xfrm>
        </p:grpSpPr>
        <p:grpSp>
          <p:nvGrpSpPr>
            <p:cNvPr id="5" name="Group 4"/>
            <p:cNvGrpSpPr/>
            <p:nvPr/>
          </p:nvGrpSpPr>
          <p:grpSpPr>
            <a:xfrm>
              <a:off x="160616" y="1046756"/>
              <a:ext cx="11564474" cy="3953435"/>
              <a:chOff x="224116" y="1046756"/>
              <a:chExt cx="11564474" cy="39534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91" t="4787" r="18866" b="11515"/>
              <a:stretch/>
            </p:blipFill>
            <p:spPr>
              <a:xfrm rot="16200000">
                <a:off x="4029635" y="-2758763"/>
                <a:ext cx="3953435" cy="11564474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740769" y="1625748"/>
                <a:ext cx="8225759" cy="2795452"/>
              </a:xfrm>
              <a:prstGeom prst="rect">
                <a:avLst/>
              </a:prstGeom>
              <a:solidFill>
                <a:srgbClr val="E6E7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0925175" y="2657475"/>
              <a:ext cx="372311" cy="685800"/>
            </a:xfrm>
            <a:prstGeom prst="rect">
              <a:avLst/>
            </a:prstGeom>
            <a:solidFill>
              <a:srgbClr val="E6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584116" y="3147929"/>
              <a:ext cx="8722895" cy="0"/>
            </a:xfrm>
            <a:prstGeom prst="line">
              <a:avLst/>
            </a:prstGeom>
            <a:ln w="19050">
              <a:solidFill>
                <a:srgbClr val="BABA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574591" y="2881229"/>
              <a:ext cx="8722895" cy="0"/>
            </a:xfrm>
            <a:prstGeom prst="line">
              <a:avLst/>
            </a:prstGeom>
            <a:ln w="19050">
              <a:solidFill>
                <a:srgbClr val="C2C3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ontrols>
      <mc:AlternateContent xmlns:mc="http://schemas.openxmlformats.org/markup-compatibility/2006">
        <mc:Choice xmlns:v="urn:schemas-microsoft-com:vml" Requires="v">
          <p:control spid="2050" name="SpinButton1" r:id="rId2" imgW="723960" imgH="628560"/>
        </mc:Choice>
        <mc:Fallback>
          <p:control name="SpinButton1" r:id="rId2" imgW="723960" imgH="628560">
            <p:pic>
              <p:nvPicPr>
                <p:cNvPr id="10" name="SpinButton1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70363" y="5762745"/>
                  <a:ext cx="722312" cy="6254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906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215949" y="5190253"/>
            <a:ext cx="5069057" cy="2103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33450" y="1744155"/>
            <a:ext cx="9525000" cy="1803543"/>
          </a:xfrm>
          <a:prstGeom prst="roundRect">
            <a:avLst>
              <a:gd name="adj" fmla="val 50000"/>
            </a:avLst>
          </a:prstGeom>
          <a:solidFill>
            <a:srgbClr val="2C557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9400" y="-1504950"/>
            <a:ext cx="3327846" cy="18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4006" y="41712"/>
            <a:ext cx="12137993" cy="6768557"/>
            <a:chOff x="54006" y="41712"/>
            <a:chExt cx="12137993" cy="6768557"/>
          </a:xfrm>
        </p:grpSpPr>
        <p:grpSp>
          <p:nvGrpSpPr>
            <p:cNvPr id="23" name="Group 22"/>
            <p:cNvGrpSpPr/>
            <p:nvPr/>
          </p:nvGrpSpPr>
          <p:grpSpPr>
            <a:xfrm>
              <a:off x="54006" y="41712"/>
              <a:ext cx="12137993" cy="6768557"/>
              <a:chOff x="54006" y="41712"/>
              <a:chExt cx="12137993" cy="676855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6" y="41712"/>
                <a:ext cx="12137993" cy="6768557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0668000" y="254000"/>
                <a:ext cx="622300" cy="241300"/>
              </a:xfrm>
              <a:prstGeom prst="rect">
                <a:avLst/>
              </a:prstGeom>
              <a:solidFill>
                <a:srgbClr val="C8E4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b="9223"/>
            <a:stretch/>
          </p:blipFill>
          <p:spPr>
            <a:xfrm>
              <a:off x="54006" y="41712"/>
              <a:ext cx="5800694" cy="6679024"/>
            </a:xfrm>
            <a:custGeom>
              <a:avLst/>
              <a:gdLst>
                <a:gd name="connsiteX0" fmla="*/ 5194871 w 5800694"/>
                <a:gd name="connsiteY0" fmla="*/ 4175396 h 6679024"/>
                <a:gd name="connsiteX1" fmla="*/ 5186577 w 5800694"/>
                <a:gd name="connsiteY1" fmla="*/ 4200088 h 6679024"/>
                <a:gd name="connsiteX2" fmla="*/ 5144900 w 5800694"/>
                <a:gd name="connsiteY2" fmla="*/ 4200088 h 6679024"/>
                <a:gd name="connsiteX3" fmla="*/ 5153283 w 5800694"/>
                <a:gd name="connsiteY3" fmla="*/ 4197181 h 6679024"/>
                <a:gd name="connsiteX4" fmla="*/ 5599750 w 5800694"/>
                <a:gd name="connsiteY4" fmla="*/ 2969968 h 6679024"/>
                <a:gd name="connsiteX5" fmla="*/ 5588300 w 5800694"/>
                <a:gd name="connsiteY5" fmla="*/ 3004058 h 6679024"/>
                <a:gd name="connsiteX6" fmla="*/ 5571513 w 5800694"/>
                <a:gd name="connsiteY6" fmla="*/ 2978418 h 6679024"/>
                <a:gd name="connsiteX7" fmla="*/ 0 w 5800694"/>
                <a:gd name="connsiteY7" fmla="*/ 0 h 6679024"/>
                <a:gd name="connsiteX8" fmla="*/ 5800694 w 5800694"/>
                <a:gd name="connsiteY8" fmla="*/ 0 h 6679024"/>
                <a:gd name="connsiteX9" fmla="*/ 5800694 w 5800694"/>
                <a:gd name="connsiteY9" fmla="*/ 1215588 h 6679024"/>
                <a:gd name="connsiteX10" fmla="*/ 5467926 w 5800694"/>
                <a:gd name="connsiteY10" fmla="*/ 1584026 h 6679024"/>
                <a:gd name="connsiteX11" fmla="*/ 5455394 w 5800694"/>
                <a:gd name="connsiteY11" fmla="*/ 1651462 h 6679024"/>
                <a:gd name="connsiteX12" fmla="*/ 5430505 w 5800694"/>
                <a:gd name="connsiteY12" fmla="*/ 1691565 h 6679024"/>
                <a:gd name="connsiteX13" fmla="*/ 5325821 w 5800694"/>
                <a:gd name="connsiteY13" fmla="*/ 2276038 h 6679024"/>
                <a:gd name="connsiteX14" fmla="*/ 5430505 w 5800694"/>
                <a:gd name="connsiteY14" fmla="*/ 2860512 h 6679024"/>
                <a:gd name="connsiteX15" fmla="*/ 5436682 w 5800694"/>
                <a:gd name="connsiteY15" fmla="*/ 2870464 h 6679024"/>
                <a:gd name="connsiteX16" fmla="*/ 5446149 w 5800694"/>
                <a:gd name="connsiteY16" fmla="*/ 2932036 h 6679024"/>
                <a:gd name="connsiteX17" fmla="*/ 5216838 w 5800694"/>
                <a:gd name="connsiteY17" fmla="*/ 3696871 h 6679024"/>
                <a:gd name="connsiteX18" fmla="*/ 4757749 w 5800694"/>
                <a:gd name="connsiteY18" fmla="*/ 4056559 h 6679024"/>
                <a:gd name="connsiteX19" fmla="*/ 4686022 w 5800694"/>
                <a:gd name="connsiteY19" fmla="*/ 4082343 h 6679024"/>
                <a:gd name="connsiteX20" fmla="*/ 4652347 w 5800694"/>
                <a:gd name="connsiteY20" fmla="*/ 4061372 h 6679024"/>
                <a:gd name="connsiteX21" fmla="*/ 3223062 w 5800694"/>
                <a:gd name="connsiteY21" fmla="*/ 5370300 h 6679024"/>
                <a:gd name="connsiteX22" fmla="*/ 2885879 w 5800694"/>
                <a:gd name="connsiteY22" fmla="*/ 6609552 h 6679024"/>
                <a:gd name="connsiteX23" fmla="*/ 2885357 w 5800694"/>
                <a:gd name="connsiteY23" fmla="*/ 6679024 h 6679024"/>
                <a:gd name="connsiteX24" fmla="*/ 0 w 5800694"/>
                <a:gd name="connsiteY24" fmla="*/ 6679024 h 667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00694" h="6679024">
                  <a:moveTo>
                    <a:pt x="5194871" y="4175396"/>
                  </a:moveTo>
                  <a:lnTo>
                    <a:pt x="5186577" y="4200088"/>
                  </a:lnTo>
                  <a:lnTo>
                    <a:pt x="5144900" y="4200088"/>
                  </a:lnTo>
                  <a:lnTo>
                    <a:pt x="5153283" y="4197181"/>
                  </a:lnTo>
                  <a:close/>
                  <a:moveTo>
                    <a:pt x="5599750" y="2969968"/>
                  </a:moveTo>
                  <a:lnTo>
                    <a:pt x="5588300" y="3004058"/>
                  </a:lnTo>
                  <a:lnTo>
                    <a:pt x="5571513" y="2978418"/>
                  </a:lnTo>
                  <a:close/>
                  <a:moveTo>
                    <a:pt x="0" y="0"/>
                  </a:moveTo>
                  <a:lnTo>
                    <a:pt x="5800694" y="0"/>
                  </a:lnTo>
                  <a:lnTo>
                    <a:pt x="5800694" y="1215588"/>
                  </a:lnTo>
                  <a:cubicBezTo>
                    <a:pt x="5651101" y="1215588"/>
                    <a:pt x="5522752" y="1367511"/>
                    <a:pt x="5467926" y="1584026"/>
                  </a:cubicBezTo>
                  <a:lnTo>
                    <a:pt x="5455394" y="1651462"/>
                  </a:lnTo>
                  <a:lnTo>
                    <a:pt x="5430505" y="1691565"/>
                  </a:lnTo>
                  <a:cubicBezTo>
                    <a:pt x="5367346" y="1818232"/>
                    <a:pt x="5325821" y="2032739"/>
                    <a:pt x="5325821" y="2276038"/>
                  </a:cubicBezTo>
                  <a:cubicBezTo>
                    <a:pt x="5325821" y="2519337"/>
                    <a:pt x="5367346" y="2733844"/>
                    <a:pt x="5430505" y="2860512"/>
                  </a:cubicBezTo>
                  <a:lnTo>
                    <a:pt x="5436682" y="2870464"/>
                  </a:lnTo>
                  <a:lnTo>
                    <a:pt x="5446149" y="2932036"/>
                  </a:lnTo>
                  <a:cubicBezTo>
                    <a:pt x="5470746" y="3194035"/>
                    <a:pt x="5389027" y="3470783"/>
                    <a:pt x="5216838" y="3696871"/>
                  </a:cubicBezTo>
                  <a:cubicBezTo>
                    <a:pt x="5093846" y="3858362"/>
                    <a:pt x="4933668" y="3982226"/>
                    <a:pt x="4757749" y="4056559"/>
                  </a:cubicBezTo>
                  <a:lnTo>
                    <a:pt x="4686022" y="4082343"/>
                  </a:lnTo>
                  <a:lnTo>
                    <a:pt x="4652347" y="4061372"/>
                  </a:lnTo>
                  <a:cubicBezTo>
                    <a:pt x="4280398" y="3888120"/>
                    <a:pt x="3640485" y="4474147"/>
                    <a:pt x="3223062" y="5370300"/>
                  </a:cubicBezTo>
                  <a:cubicBezTo>
                    <a:pt x="3014351" y="5818377"/>
                    <a:pt x="2900779" y="6259146"/>
                    <a:pt x="2885879" y="6609552"/>
                  </a:cubicBezTo>
                  <a:lnTo>
                    <a:pt x="2885357" y="6679024"/>
                  </a:lnTo>
                  <a:lnTo>
                    <a:pt x="0" y="667902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90916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/>
          <p:cNvSpPr/>
          <p:nvPr/>
        </p:nvSpPr>
        <p:spPr>
          <a:xfrm>
            <a:off x="2286739" y="348537"/>
            <a:ext cx="2932961" cy="951626"/>
          </a:xfrm>
          <a:prstGeom prst="flowChartTerminator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4000">
                <a:schemeClr val="accent5">
                  <a:lumMod val="60000"/>
                  <a:lumOff val="40000"/>
                </a:schemeClr>
              </a:gs>
              <a:gs pos="89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64" y="-1287192"/>
            <a:ext cx="10058400" cy="1158334"/>
          </a:xfrm>
          <a:prstGeom prst="rect">
            <a:avLst/>
          </a:prstGeom>
        </p:spPr>
      </p:pic>
      <p:sp>
        <p:nvSpPr>
          <p:cNvPr id="9" name="Flowchart: Terminator 8"/>
          <p:cNvSpPr/>
          <p:nvPr/>
        </p:nvSpPr>
        <p:spPr>
          <a:xfrm>
            <a:off x="4313424" y="4611823"/>
            <a:ext cx="1428010" cy="450888"/>
          </a:xfrm>
          <a:prstGeom prst="flowChartTerminator">
            <a:avLst/>
          </a:prstGeom>
          <a:gradFill>
            <a:gsLst>
              <a:gs pos="0">
                <a:srgbClr val="7791C1"/>
              </a:gs>
              <a:gs pos="49000">
                <a:srgbClr val="7B95C4"/>
              </a:gs>
              <a:gs pos="81000">
                <a:srgbClr val="819AC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66" y="5894951"/>
            <a:ext cx="7608467" cy="1646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19789" r="83704" b="20987"/>
          <a:stretch/>
        </p:blipFill>
        <p:spPr>
          <a:xfrm>
            <a:off x="648513" y="1548999"/>
            <a:ext cx="975980" cy="975980"/>
          </a:xfrm>
          <a:custGeom>
            <a:avLst/>
            <a:gdLst>
              <a:gd name="connsiteX0" fmla="*/ 487990 w 975980"/>
              <a:gd name="connsiteY0" fmla="*/ 0 h 975980"/>
              <a:gd name="connsiteX1" fmla="*/ 975980 w 975980"/>
              <a:gd name="connsiteY1" fmla="*/ 487990 h 975980"/>
              <a:gd name="connsiteX2" fmla="*/ 487990 w 975980"/>
              <a:gd name="connsiteY2" fmla="*/ 975980 h 975980"/>
              <a:gd name="connsiteX3" fmla="*/ 0 w 975980"/>
              <a:gd name="connsiteY3" fmla="*/ 487990 h 975980"/>
              <a:gd name="connsiteX4" fmla="*/ 487990 w 975980"/>
              <a:gd name="connsiteY4" fmla="*/ 0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980" h="975980">
                <a:moveTo>
                  <a:pt x="487990" y="0"/>
                </a:moveTo>
                <a:cubicBezTo>
                  <a:pt x="757499" y="0"/>
                  <a:pt x="975980" y="218481"/>
                  <a:pt x="975980" y="487990"/>
                </a:cubicBezTo>
                <a:cubicBezTo>
                  <a:pt x="975980" y="757499"/>
                  <a:pt x="757499" y="975980"/>
                  <a:pt x="487990" y="975980"/>
                </a:cubicBezTo>
                <a:cubicBezTo>
                  <a:pt x="218481" y="975980"/>
                  <a:pt x="0" y="757499"/>
                  <a:pt x="0" y="487990"/>
                </a:cubicBezTo>
                <a:cubicBezTo>
                  <a:pt x="0" y="218481"/>
                  <a:pt x="218481" y="0"/>
                  <a:pt x="487990" y="0"/>
                </a:cubicBezTo>
                <a:close/>
              </a:path>
            </a:pathLst>
          </a:custGeom>
        </p:spPr>
      </p:pic>
      <p:sp>
        <p:nvSpPr>
          <p:cNvPr id="14" name="Rounded Rectangle 13"/>
          <p:cNvSpPr/>
          <p:nvPr/>
        </p:nvSpPr>
        <p:spPr>
          <a:xfrm>
            <a:off x="6305919" y="643895"/>
            <a:ext cx="7370136" cy="12382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81B9"/>
              </a:gs>
              <a:gs pos="48000">
                <a:srgbClr val="6D89BD"/>
              </a:gs>
              <a:gs pos="85000">
                <a:srgbClr val="7993C3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20613" r="70605" b="21615"/>
          <a:stretch/>
        </p:blipFill>
        <p:spPr>
          <a:xfrm>
            <a:off x="980666" y="3485340"/>
            <a:ext cx="1179877" cy="1577371"/>
          </a:xfrm>
          <a:custGeom>
            <a:avLst/>
            <a:gdLst>
              <a:gd name="connsiteX0" fmla="*/ 466725 w 933450"/>
              <a:gd name="connsiteY0" fmla="*/ 0 h 933450"/>
              <a:gd name="connsiteX1" fmla="*/ 933450 w 933450"/>
              <a:gd name="connsiteY1" fmla="*/ 466725 h 933450"/>
              <a:gd name="connsiteX2" fmla="*/ 466725 w 933450"/>
              <a:gd name="connsiteY2" fmla="*/ 933450 h 933450"/>
              <a:gd name="connsiteX3" fmla="*/ 0 w 933450"/>
              <a:gd name="connsiteY3" fmla="*/ 466725 h 933450"/>
              <a:gd name="connsiteX4" fmla="*/ 466725 w 933450"/>
              <a:gd name="connsiteY4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933450">
                <a:moveTo>
                  <a:pt x="466725" y="0"/>
                </a:moveTo>
                <a:cubicBezTo>
                  <a:pt x="724490" y="0"/>
                  <a:pt x="933450" y="208960"/>
                  <a:pt x="933450" y="466725"/>
                </a:cubicBezTo>
                <a:cubicBezTo>
                  <a:pt x="933450" y="724490"/>
                  <a:pt x="724490" y="933450"/>
                  <a:pt x="466725" y="933450"/>
                </a:cubicBezTo>
                <a:cubicBezTo>
                  <a:pt x="208960" y="933450"/>
                  <a:pt x="0" y="724490"/>
                  <a:pt x="0" y="466725"/>
                </a:cubicBezTo>
                <a:cubicBezTo>
                  <a:pt x="0" y="208960"/>
                  <a:pt x="208960" y="0"/>
                  <a:pt x="466725" y="0"/>
                </a:cubicBezTo>
                <a:close/>
              </a:path>
            </a:pathLst>
          </a:custGeom>
        </p:spPr>
      </p:pic>
      <p:sp>
        <p:nvSpPr>
          <p:cNvPr id="20" name="Rectangle 19"/>
          <p:cNvSpPr/>
          <p:nvPr/>
        </p:nvSpPr>
        <p:spPr>
          <a:xfrm>
            <a:off x="-1855161" y="-1498431"/>
            <a:ext cx="6419850" cy="222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12"/>
          <a:stretch/>
        </p:blipFill>
        <p:spPr>
          <a:xfrm>
            <a:off x="2404552" y="2804106"/>
            <a:ext cx="1291148" cy="12497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70"/>
          <a:stretch/>
        </p:blipFill>
        <p:spPr>
          <a:xfrm>
            <a:off x="5219700" y="2557908"/>
            <a:ext cx="1257300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9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8278" y="228600"/>
            <a:ext cx="12059658" cy="6557207"/>
            <a:chOff x="1106905" y="709863"/>
            <a:chExt cx="9974179" cy="5438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" t="10350" r="9178" b="10350"/>
            <a:stretch/>
          </p:blipFill>
          <p:spPr>
            <a:xfrm>
              <a:off x="1106905" y="709863"/>
              <a:ext cx="9974179" cy="543827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311442" y="782053"/>
              <a:ext cx="1371600" cy="577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930189" y="830181"/>
              <a:ext cx="3453064" cy="397041"/>
            </a:xfrm>
            <a:prstGeom prst="rect">
              <a:avLst/>
            </a:prstGeom>
            <a:solidFill>
              <a:srgbClr val="C8E4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67852" y="2562726"/>
              <a:ext cx="2671011" cy="18408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64105" y="4680284"/>
              <a:ext cx="1118937" cy="3489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08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12189684" cy="6858001"/>
            <a:chOff x="0" y="-1"/>
            <a:chExt cx="12189684" cy="68580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89684" cy="6858001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50263" y="1587459"/>
              <a:ext cx="11564474" cy="3953435"/>
              <a:chOff x="160616" y="1046756"/>
              <a:chExt cx="11564474" cy="395343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60616" y="1046756"/>
                <a:ext cx="11564474" cy="3953435"/>
                <a:chOff x="224116" y="1046756"/>
                <a:chExt cx="11564474" cy="3953435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91" t="4787" r="18866" b="11515"/>
                <a:stretch/>
              </p:blipFill>
              <p:spPr>
                <a:xfrm rot="16200000">
                  <a:off x="4029635" y="-2758763"/>
                  <a:ext cx="3953435" cy="11564474"/>
                </a:xfrm>
                <a:prstGeom prst="rect">
                  <a:avLst/>
                </a:prstGeom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2740769" y="1625748"/>
                  <a:ext cx="8225759" cy="2795452"/>
                </a:xfrm>
                <a:prstGeom prst="rect">
                  <a:avLst/>
                </a:prstGeom>
                <a:solidFill>
                  <a:srgbClr val="E6E7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10925175" y="2657475"/>
                <a:ext cx="372311" cy="685800"/>
              </a:xfrm>
              <a:prstGeom prst="rect">
                <a:avLst/>
              </a:prstGeom>
              <a:solidFill>
                <a:srgbClr val="E6E7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2584116" y="3147929"/>
                <a:ext cx="8722895" cy="0"/>
              </a:xfrm>
              <a:prstGeom prst="line">
                <a:avLst/>
              </a:prstGeom>
              <a:ln w="19050">
                <a:solidFill>
                  <a:srgbClr val="BABA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574591" y="2881229"/>
                <a:ext cx="8722895" cy="0"/>
              </a:xfrm>
              <a:prstGeom prst="line">
                <a:avLst/>
              </a:prstGeom>
              <a:ln w="19050">
                <a:solidFill>
                  <a:srgbClr val="C2C3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802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3"/>
          <a:stretch/>
        </p:blipFill>
        <p:spPr>
          <a:xfrm rot="20199242">
            <a:off x="-1100645" y="98630"/>
            <a:ext cx="8397551" cy="623235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118230">
            <a:off x="5521054" y="-1344057"/>
            <a:ext cx="1993900" cy="9859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7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3"/>
          <a:stretch/>
        </p:blipFill>
        <p:spPr>
          <a:xfrm>
            <a:off x="1897224" y="0"/>
            <a:ext cx="8397551" cy="62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64</cp:revision>
  <dcterms:created xsi:type="dcterms:W3CDTF">2023-11-14T06:49:32Z</dcterms:created>
  <dcterms:modified xsi:type="dcterms:W3CDTF">2023-11-26T20:03:55Z</dcterms:modified>
</cp:coreProperties>
</file>